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3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2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8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4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9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8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7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8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0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BAB9-499F-4250-B8E7-F22F4777650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AC2D-05D6-41BC-BC76-E8C333E1A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945" y="390843"/>
            <a:ext cx="9144000" cy="66487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109»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5401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марафон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Добра»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«Начни с себя»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6057" y="33566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Выполнили воспитатели:</a:t>
            </a:r>
          </a:p>
          <a:p>
            <a:pPr algn="r"/>
            <a:r>
              <a:rPr lang="ru-RU" b="1" dirty="0" err="1"/>
              <a:t>ЧернышВ.Н</a:t>
            </a:r>
            <a:r>
              <a:rPr lang="ru-RU" b="1" dirty="0"/>
              <a:t>.</a:t>
            </a:r>
          </a:p>
          <a:p>
            <a:pPr algn="r"/>
            <a:r>
              <a:rPr lang="ru-RU" b="1" dirty="0" err="1" smtClean="0"/>
              <a:t>Подковырина</a:t>
            </a:r>
            <a:r>
              <a:rPr lang="ru-RU" b="1" dirty="0" smtClean="0"/>
              <a:t> Е.Ю</a:t>
            </a:r>
          </a:p>
          <a:p>
            <a:pPr algn="r"/>
            <a:r>
              <a:rPr lang="ru-RU" b="1" dirty="0" smtClean="0"/>
              <a:t>Шмакова М.В.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1489" y="5968538"/>
            <a:ext cx="2205645" cy="357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Дзержинск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70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1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«Дары природы»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6" y="3569756"/>
            <a:ext cx="3284587" cy="2465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3796697"/>
            <a:ext cx="2982250" cy="223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4122787" y="945089"/>
            <a:ext cx="3834919" cy="3523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028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77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«Эко-привычки»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19" y="921026"/>
            <a:ext cx="3147753" cy="2360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7" y="875306"/>
            <a:ext cx="3208713" cy="2406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r="26389"/>
          <a:stretch/>
        </p:blipFill>
        <p:spPr>
          <a:xfrm>
            <a:off x="8123836" y="378792"/>
            <a:ext cx="2815713" cy="2360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2" y="3522217"/>
            <a:ext cx="3205158" cy="2403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4" r="3499" b="2865"/>
          <a:stretch/>
        </p:blipFill>
        <p:spPr>
          <a:xfrm>
            <a:off x="4251110" y="3489959"/>
            <a:ext cx="2336662" cy="2889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13" y="2987050"/>
            <a:ext cx="2907376" cy="3474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92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природе вместе!»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488084" y="1385050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Дерево, трава, цветок и птицы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умеют защититься.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будут уничтожены они,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планете мы останемся одни!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 звериных, птичьего гнезда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Разорять не будем никогда!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птенцам и маленьким зверятам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живется с нами рядом!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Прекрасна, прекрасна родная земля.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Прекраснее мне не найти никогда!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долы, леса и поля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синяя в море вода.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Берестов</a:t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990600" y="138505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беда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высокую сосной,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лес родной,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Муравейник жил без бед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зим и двадцать лет.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пришла беда: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потоп, ни холода,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лесной пожар, ни свалка.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пришел… Кирюша с палкой.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А.Сметанин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11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4511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«Начни с себя»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«Час без электричества»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9" y="1496290"/>
            <a:ext cx="3065083" cy="4097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4" y="1397667"/>
            <a:ext cx="3154461" cy="4205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93" y="1158347"/>
            <a:ext cx="2176807" cy="4823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430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14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91" y="423315"/>
            <a:ext cx="10515600" cy="4744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теней»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9" y="587316"/>
            <a:ext cx="2380276" cy="317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66" y="1563774"/>
            <a:ext cx="2517427" cy="386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57" y="521870"/>
            <a:ext cx="2619244" cy="349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93" y="1563774"/>
            <a:ext cx="2952063" cy="393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735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6805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 рисунков»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 детей и родителей старшей группы ТНР.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10962" r="7577" b="5172"/>
          <a:stretch/>
        </p:blipFill>
        <p:spPr>
          <a:xfrm>
            <a:off x="1130532" y="1103873"/>
            <a:ext cx="2419004" cy="1701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9041" r="4740" b="4334"/>
          <a:stretch/>
        </p:blipFill>
        <p:spPr>
          <a:xfrm>
            <a:off x="4941985" y="1133072"/>
            <a:ext cx="2308028" cy="1672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8605" r="7583" b="10425"/>
          <a:stretch/>
        </p:blipFill>
        <p:spPr>
          <a:xfrm>
            <a:off x="8320971" y="1074275"/>
            <a:ext cx="2443818" cy="176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10550" r="11125" b="9022"/>
          <a:stretch/>
        </p:blipFill>
        <p:spPr>
          <a:xfrm>
            <a:off x="838200" y="3429000"/>
            <a:ext cx="3096613" cy="2239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4427" r="6994" b="2405"/>
          <a:stretch/>
        </p:blipFill>
        <p:spPr>
          <a:xfrm>
            <a:off x="5076446" y="3278933"/>
            <a:ext cx="2039103" cy="293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13736" r="10601" b="12101"/>
          <a:stretch/>
        </p:blipFill>
        <p:spPr>
          <a:xfrm>
            <a:off x="7596850" y="3429000"/>
            <a:ext cx="3756950" cy="2725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447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2520" y="363537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«Выставка рисунков подготовительной к школе группы»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18" y="1709737"/>
            <a:ext cx="951304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980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95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57618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Расклеивание листовок «Берегите электричество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72" y="250889"/>
            <a:ext cx="2917903" cy="218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88" y="1368690"/>
            <a:ext cx="2959331" cy="2219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5" y="365125"/>
            <a:ext cx="2435977" cy="221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49" y="1675588"/>
            <a:ext cx="2482292" cy="1861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09" y="3885739"/>
            <a:ext cx="2039568" cy="2719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919571"/>
            <a:ext cx="3535680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52" y="3812291"/>
            <a:ext cx="2117248" cy="2822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6" y="3885739"/>
            <a:ext cx="2039568" cy="2719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088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1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Расклеивание листовок «Берегите электричество»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ТНР.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0" y="233894"/>
            <a:ext cx="2294313" cy="3059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93" y="233894"/>
            <a:ext cx="2252133" cy="3002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0" y="3569829"/>
            <a:ext cx="3623329" cy="2717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40" y="3524595"/>
            <a:ext cx="2047875" cy="273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21" y="3524595"/>
            <a:ext cx="3724234" cy="279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95" y="1110302"/>
            <a:ext cx="3055321" cy="2182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57" y="1113409"/>
            <a:ext cx="2906092" cy="217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298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доброты»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«Спешим на праздник природы»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3" y="107127"/>
            <a:ext cx="2261871" cy="1696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" y="2408332"/>
            <a:ext cx="2371899" cy="1778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74" y="4420464"/>
            <a:ext cx="2626822" cy="1970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3" y="1525143"/>
            <a:ext cx="2211084" cy="1658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12" y="1565377"/>
            <a:ext cx="2609267" cy="195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74" y="3686981"/>
            <a:ext cx="2579876" cy="193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43" y="4251702"/>
            <a:ext cx="2783421" cy="2087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42" y="61899"/>
            <a:ext cx="2507805" cy="1880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410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3" y="520481"/>
            <a:ext cx="2545072" cy="1908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" y="2949766"/>
            <a:ext cx="2695406" cy="2021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76" y="1135625"/>
            <a:ext cx="2418854" cy="1814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32" y="1164451"/>
            <a:ext cx="2470758" cy="1853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70" y="3429000"/>
            <a:ext cx="2263140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2" y="3162992"/>
            <a:ext cx="3003665" cy="225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91" y="3662538"/>
            <a:ext cx="2870661" cy="215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29" y="520481"/>
            <a:ext cx="2381904" cy="1786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1474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100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«Детский сад № 109»</vt:lpstr>
      <vt:lpstr>Презентация PowerPoint</vt:lpstr>
      <vt:lpstr>«Театр теней»</vt:lpstr>
      <vt:lpstr>«Конкурс рисунков» Совместное творчество детей и родителей старшей группы ТНР. </vt:lpstr>
      <vt:lpstr>«Выставка рисунков подготовительной к школе группы»</vt:lpstr>
      <vt:lpstr>Расклеивание листовок «Берегите электричество» Подготовительная к школе группа.</vt:lpstr>
      <vt:lpstr>Расклеивание листовок «Берегите электричество» Старшая группа ТНР.</vt:lpstr>
      <vt:lpstr>«Уроки доброты» «Спешим на праздник природы»</vt:lpstr>
      <vt:lpstr>Презентация PowerPoint</vt:lpstr>
      <vt:lpstr>«Дары природы»</vt:lpstr>
      <vt:lpstr>«Эко-привычки» </vt:lpstr>
      <vt:lpstr>«Поможем природе вместе!»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2022-10-05T10:18:56Z</dcterms:created>
  <dcterms:modified xsi:type="dcterms:W3CDTF">2022-10-10T08:44:43Z</dcterms:modified>
</cp:coreProperties>
</file>